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8"/>
  </p:normalViewPr>
  <p:slideViewPr>
    <p:cSldViewPr snapToGrid="0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9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0CFE5-A203-AA6F-BEDB-65666295CF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A17B4-9A41-0E10-0BD4-1AE2637334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664E2-ABE7-DE49-85DD-52E5A0A6BEFF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EFBFE-1660-310D-2A84-6780455CF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8279D-4BEE-30FF-EC8C-A76A19AB9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8EE0-ED6B-6745-974C-5FD52365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3F41-EB6C-0248-48C4-F1FD7C4DC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8FFA4-0CC3-3F08-5827-E274CD2E69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16E6A-02DB-6E74-D8D4-76E29667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9ECF-59BE-5D21-C1E0-0A35BFBD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36D2F-D7AE-D204-1FBA-D0A46AFD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3535-1E3F-CE8D-8E73-EECE8D61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C379-F3CD-F621-8AF6-53BA7348E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897DE-99F4-D48E-1404-D5AA2AD0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0DF51-C2F3-16C1-694A-648BA5C8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A0FEC-0952-3989-EF2A-70EBC259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9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CD810-30CD-9E74-DFE5-04D24D27E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C5C77-23C6-1653-9C44-71A275E88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B2FBE-D7B2-D475-BC44-D0B8808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A12D-D7C0-BDCE-FB36-F5062A5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C9EB-BDB9-3D5A-4E50-96FB9EA2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2D6B-7360-4264-0776-FA603A54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100D-C00C-DD5C-84D2-9634075A0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97E1-BE4F-9437-DFBB-65CA2854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C7ADA-7DA6-9908-7896-90FC664A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2FC6-665B-126F-AC3A-95F064FF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70AA-FBF7-5531-B50D-FA7D5B17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7E871-2102-6A16-EC2A-9B246C2F1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44D7E-2EC2-B486-9AEE-BAAC9458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D153-264E-D661-4DA0-423B8E61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524F-811E-FEF2-411E-857E64BA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93BA-A2B8-D020-13BD-4A398722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31A0-0107-39D8-D066-29B8A97BB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E2BAA-CAFA-7D06-E29A-4867ED75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EBF54-E20F-7075-AD26-4C77A366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06AB8-6E99-6934-B874-2C4B8023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69E9D-FCA4-1768-6CD9-CEABD58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6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F5D1-2D2C-0C32-A992-8C680679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9112-3A8C-70FE-DBB6-E5ABDB56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3401D-E6EF-0A3A-D5A1-155935FD7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504D-142D-8089-F7FF-5DF5C8249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73F3D-2F40-D276-013D-CE0EB00A7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D5613-29B5-0140-94E5-229916A4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6F917B-FF5B-2239-71BB-10277D67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57CDC-BF19-CE1D-4A52-2A6713C4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E8A7-15E5-3A69-95BD-B5DB3E4D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BE372-84AA-601D-903E-BE8D3903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7BC29-75EE-4C7D-8767-E47039C9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5B4B1-F5CE-67D4-3619-A4B2F734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62886-F526-938B-D9EF-A8D0099D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CF011-7EDA-BE18-1D2B-183D3428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16FA-2B15-1EBC-A8F7-B11D4D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7365-F20B-AB0D-955E-A851420A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AE053-8CCF-06DF-2C46-83D7D180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A2809-F781-14A7-7A46-7790B038C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E0E09-0468-337B-7C87-6FD0A40A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58AC4-461B-C9AA-071A-3FD8B05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4AFB7-D0BD-457B-1783-5D1570D3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7EC4-2336-A4E9-9806-03B8582B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D9FAAE-0B86-A2F7-7999-BA21D9AAA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C1C8E-AF46-0219-B757-0AD63010B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15CEE-3BC2-035C-5A89-AAE2380B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B3E-F239-D347-8221-71716FB4BC89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38F9-A252-69FC-1518-CB442508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1B459-1675-258A-48FE-46CD3EE6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647-DEB4-3144-A3CC-8743A5D1D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D4AB33-E67C-DCCB-AC96-AFF31A1560B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4F351-82E8-A28B-2775-9735C132A6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0" y="4728957"/>
            <a:ext cx="12192000" cy="212551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16D76-74BA-8A98-02F2-50580EDC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C34C6-89C0-DA12-D6A8-38C6D50B0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7392B-FB7A-B79E-AB40-8F6EF1E6D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9B7B3E-F239-D347-8221-71716FB4BC89}" type="datetimeFigureOut">
              <a:rPr lang="en-US" smtClean="0"/>
              <a:pPr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FA872-314B-3BF3-0C6A-ABD46DBFA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6B412-23CD-3054-0B7B-0DC8680E2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CEA647-DEB4-3144-A3CC-8743A5D1D9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30EFF7-2322-870B-3761-1838EBB429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54684" y="133509"/>
            <a:ext cx="658480" cy="544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E35DC-81FF-DBEE-0E11-573D52997E6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99835" y="136525"/>
            <a:ext cx="120098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2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7D14-2C3E-D1FD-EFC6-2FC3D3DD1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C1404-CA0A-A8A7-DBA5-0A830F065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1851-FE81-4E9F-E1EA-589DDDE4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B60C-EA56-92A1-A412-8A4A8F345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F56E-685A-26BF-F54C-0DD4664C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2E90-1431-BEF5-5913-FEBBCAC3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Akshay Mane</dc:creator>
  <cp:lastModifiedBy>Akshay Mane</cp:lastModifiedBy>
  <cp:revision>3</cp:revision>
  <dcterms:created xsi:type="dcterms:W3CDTF">2026-04-27T07:57:17Z</dcterms:created>
  <dcterms:modified xsi:type="dcterms:W3CDTF">2026-04-28T07:29:25Z</dcterms:modified>
</cp:coreProperties>
</file>